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hape 2"/>
          <p:cNvSpPr>
            <a:spLocks noGrp="1" noRo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4572000 w 120000"/>
              <a:gd name="T3" fmla="*/ 0 h 120000"/>
              <a:gd name="T4" fmla="*/ 4572000 w 120000"/>
              <a:gd name="T5" fmla="*/ 3429000 h 120000"/>
              <a:gd name="T6" fmla="*/ 0 w 120000"/>
              <a:gd name="T7" fmla="*/ 3429000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endParaRPr noProof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hape 27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10242" name="Shape 28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hape 36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12290" name="Shape 37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hape 45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14338" name="Shape 46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hape 54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16386" name="Shape 55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hape 64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18434" name="Shape 65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5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  <p:sp>
        <p:nvSpPr>
          <p:cNvPr id="1027" name="Shape 6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hape 23"/>
          <p:cNvSpPr txBox="1">
            <a:spLocks noGrp="1"/>
          </p:cNvSpPr>
          <p:nvPr>
            <p:ph type="ctrTitle"/>
          </p:nvPr>
        </p:nvSpPr>
        <p:spPr>
          <a:xfrm flipV="1">
            <a:off x="2133600" y="8404225"/>
            <a:ext cx="6742113" cy="915988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Tx/>
              <a:buFontTx/>
              <a:buNone/>
            </a:pPr>
            <a:endParaRPr lang="en-US" smtClean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9219" name="Shape 24"/>
          <p:cNvSpPr txBox="1">
            <a:spLocks noGrp="1"/>
          </p:cNvSpPr>
          <p:nvPr>
            <p:ph type="subTitle" idx="1"/>
          </p:nvPr>
        </p:nvSpPr>
        <p:spPr>
          <a:xfrm>
            <a:off x="733425" y="3379788"/>
            <a:ext cx="7772400" cy="914400"/>
          </a:xfrm>
        </p:spPr>
        <p:txBody>
          <a:bodyPr>
            <a:spAutoFit/>
          </a:bodyPr>
          <a:lstStyle/>
          <a:p>
            <a:pPr indent="0" eaLnBrk="1" hangingPunct="1"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Tx/>
              <a:buFontTx/>
              <a:buNone/>
            </a:pPr>
            <a:r>
              <a:rPr lang="en-US" sz="2400" smtClean="0">
                <a:solidFill>
                  <a:srgbClr val="F3F3F3"/>
                </a:solidFill>
                <a:latin typeface="Arial" charset="0"/>
                <a:cs typeface="Arial" charset="0"/>
                <a:sym typeface="Arial" charset="0"/>
              </a:rPr>
              <a:t>    Por </a:t>
            </a:r>
          </a:p>
          <a:p>
            <a:pPr indent="0" eaLnBrk="1" hangingPunct="1"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Tx/>
              <a:buFontTx/>
              <a:buNone/>
            </a:pPr>
            <a:r>
              <a:rPr lang="en-US" sz="2400" smtClean="0">
                <a:solidFill>
                  <a:srgbClr val="F3F3F3"/>
                </a:solidFill>
                <a:latin typeface="Arial" charset="0"/>
                <a:cs typeface="Arial" charset="0"/>
                <a:sym typeface="Arial" charset="0"/>
              </a:rPr>
              <a:t>          </a:t>
            </a:r>
            <a:r>
              <a:rPr lang="en-US" sz="2400" b="1" smtClean="0">
                <a:solidFill>
                  <a:srgbClr val="F3F3F3"/>
                </a:solidFill>
                <a:latin typeface="Arial" charset="0"/>
                <a:cs typeface="Arial" charset="0"/>
                <a:sym typeface="Arial" charset="0"/>
              </a:rPr>
              <a:t>Kasey Litchford y Conal Robinson</a:t>
            </a:r>
          </a:p>
        </p:txBody>
      </p:sp>
      <p:sp>
        <p:nvSpPr>
          <p:cNvPr id="9220" name="Shape 25"/>
          <p:cNvSpPr>
            <a:spLocks/>
          </p:cNvSpPr>
          <p:nvPr/>
        </p:nvSpPr>
        <p:spPr bwMode="auto">
          <a:xfrm>
            <a:off x="2209800" y="1676400"/>
            <a:ext cx="5087938" cy="765175"/>
          </a:xfrm>
          <a:custGeom>
            <a:avLst/>
            <a:gdLst>
              <a:gd name="T0" fmla="*/ 0 w 3776"/>
              <a:gd name="T1" fmla="*/ 751511 h 728"/>
              <a:gd name="T2" fmla="*/ 0 w 3776"/>
              <a:gd name="T3" fmla="*/ 0 h 728"/>
              <a:gd name="T4" fmla="*/ 126659 w 3776"/>
              <a:gd name="T5" fmla="*/ 0 h 728"/>
              <a:gd name="T6" fmla="*/ 126659 w 3776"/>
              <a:gd name="T7" fmla="*/ 663222 h 728"/>
              <a:gd name="T8" fmla="*/ 602306 w 3776"/>
              <a:gd name="T9" fmla="*/ 663222 h 728"/>
              <a:gd name="T10" fmla="*/ 602306 w 3776"/>
              <a:gd name="T11" fmla="*/ 751511 h 728"/>
              <a:gd name="T12" fmla="*/ 0 w 3776"/>
              <a:gd name="T13" fmla="*/ 751511 h 728"/>
              <a:gd name="T14" fmla="*/ 1195180 w 3776"/>
              <a:gd name="T15" fmla="*/ 684243 h 728"/>
              <a:gd name="T16" fmla="*/ 1068521 w 3776"/>
              <a:gd name="T17" fmla="*/ 746256 h 728"/>
              <a:gd name="T18" fmla="*/ 1068521 w 3776"/>
              <a:gd name="T19" fmla="*/ 746256 h 728"/>
              <a:gd name="T20" fmla="*/ 937819 w 3776"/>
              <a:gd name="T21" fmla="*/ 764124 h 728"/>
              <a:gd name="T22" fmla="*/ 914913 w 3776"/>
              <a:gd name="T23" fmla="*/ 764124 h 728"/>
              <a:gd name="T24" fmla="*/ 759957 w 3776"/>
              <a:gd name="T25" fmla="*/ 719979 h 728"/>
              <a:gd name="T26" fmla="*/ 761304 w 3776"/>
              <a:gd name="T27" fmla="*/ 721030 h 728"/>
              <a:gd name="T28" fmla="*/ 699322 w 3776"/>
              <a:gd name="T29" fmla="*/ 608566 h 728"/>
              <a:gd name="T30" fmla="*/ 699322 w 3776"/>
              <a:gd name="T31" fmla="*/ 623281 h 728"/>
              <a:gd name="T32" fmla="*/ 722229 w 3776"/>
              <a:gd name="T33" fmla="*/ 534992 h 728"/>
              <a:gd name="T34" fmla="*/ 722229 w 3776"/>
              <a:gd name="T35" fmla="*/ 536043 h 728"/>
              <a:gd name="T36" fmla="*/ 782863 w 3776"/>
              <a:gd name="T37" fmla="*/ 481388 h 728"/>
              <a:gd name="T38" fmla="*/ 782863 w 3776"/>
              <a:gd name="T39" fmla="*/ 482439 h 728"/>
              <a:gd name="T40" fmla="*/ 869100 w 3776"/>
              <a:gd name="T41" fmla="*/ 451958 h 728"/>
              <a:gd name="T42" fmla="*/ 862362 w 3776"/>
              <a:gd name="T43" fmla="*/ 453009 h 728"/>
              <a:gd name="T44" fmla="*/ 974200 w 3776"/>
              <a:gd name="T45" fmla="*/ 437243 h 728"/>
              <a:gd name="T46" fmla="*/ 1010581 w 3776"/>
              <a:gd name="T47" fmla="*/ 435141 h 728"/>
              <a:gd name="T48" fmla="*/ 1184401 w 3776"/>
              <a:gd name="T49" fmla="*/ 405711 h 728"/>
              <a:gd name="T50" fmla="*/ 1152062 w 3776"/>
              <a:gd name="T51" fmla="*/ 405711 h 728"/>
              <a:gd name="T52" fmla="*/ 1185748 w 3776"/>
              <a:gd name="T53" fmla="*/ 381536 h 728"/>
              <a:gd name="T54" fmla="*/ 1185748 w 3776"/>
              <a:gd name="T55" fmla="*/ 356311 h 728"/>
              <a:gd name="T56" fmla="*/ 1152062 w 3776"/>
              <a:gd name="T57" fmla="*/ 302707 h 728"/>
              <a:gd name="T58" fmla="*/ 1146673 w 3776"/>
              <a:gd name="T59" fmla="*/ 298502 h 728"/>
              <a:gd name="T60" fmla="*/ 1017318 w 3776"/>
              <a:gd name="T61" fmla="*/ 271175 h 728"/>
              <a:gd name="T62" fmla="*/ 1020013 w 3776"/>
              <a:gd name="T63" fmla="*/ 271175 h 728"/>
              <a:gd name="T64" fmla="*/ 893354 w 3776"/>
              <a:gd name="T65" fmla="*/ 294298 h 728"/>
              <a:gd name="T66" fmla="*/ 894701 w 3776"/>
              <a:gd name="T67" fmla="*/ 294298 h 728"/>
              <a:gd name="T68" fmla="*/ 835414 w 3776"/>
              <a:gd name="T69" fmla="*/ 374179 h 728"/>
              <a:gd name="T70" fmla="*/ 719534 w 3776"/>
              <a:gd name="T71" fmla="*/ 362617 h 728"/>
              <a:gd name="T72" fmla="*/ 794990 w 3776"/>
              <a:gd name="T73" fmla="*/ 311115 h 728"/>
              <a:gd name="T74" fmla="*/ 770737 w 3776"/>
              <a:gd name="T75" fmla="*/ 269073 h 728"/>
              <a:gd name="T76" fmla="*/ 770737 w 3776"/>
              <a:gd name="T77" fmla="*/ 269073 h 728"/>
              <a:gd name="T78" fmla="*/ 875837 w 3776"/>
              <a:gd name="T79" fmla="*/ 213366 h 728"/>
              <a:gd name="T80" fmla="*/ 875837 w 3776"/>
              <a:gd name="T81" fmla="*/ 214417 h 728"/>
              <a:gd name="T82" fmla="*/ 1034835 w 3776"/>
              <a:gd name="T83" fmla="*/ 194447 h 728"/>
              <a:gd name="T84" fmla="*/ 1034835 w 3776"/>
              <a:gd name="T85" fmla="*/ 194447 h 728"/>
              <a:gd name="T86" fmla="*/ 1179011 w 3776"/>
              <a:gd name="T87" fmla="*/ 211264 h 728"/>
              <a:gd name="T88" fmla="*/ 1180359 w 3776"/>
              <a:gd name="T89" fmla="*/ 211264 h 728"/>
              <a:gd name="T90" fmla="*/ 1262552 w 3776"/>
              <a:gd name="T91" fmla="*/ 252255 h 728"/>
              <a:gd name="T92" fmla="*/ 1262552 w 3776"/>
              <a:gd name="T93" fmla="*/ 252255 h 728"/>
              <a:gd name="T94" fmla="*/ 1298933 w 3776"/>
              <a:gd name="T95" fmla="*/ 315319 h 728"/>
              <a:gd name="T96" fmla="*/ 1296238 w 3776"/>
              <a:gd name="T97" fmla="*/ 307962 h 728"/>
              <a:gd name="T98" fmla="*/ 1304323 w 3776"/>
              <a:gd name="T99" fmla="*/ 400456 h 728"/>
              <a:gd name="T100" fmla="*/ 1304323 w 3776"/>
              <a:gd name="T101" fmla="*/ 523430 h 728"/>
              <a:gd name="T102" fmla="*/ 1304323 w 3776"/>
              <a:gd name="T103" fmla="*/ 496102 h 728"/>
              <a:gd name="T104" fmla="*/ 1312408 w 3776"/>
              <a:gd name="T105" fmla="*/ 686345 h 728"/>
              <a:gd name="T106" fmla="*/ 1312408 w 3776"/>
              <a:gd name="T107" fmla="*/ 687396 h 728"/>
              <a:gd name="T108" fmla="*/ 1342051 w 3776"/>
              <a:gd name="T109" fmla="*/ 751511 h 728"/>
              <a:gd name="T110" fmla="*/ 1218087 w 3776"/>
              <a:gd name="T111" fmla="*/ 751511 h 728"/>
              <a:gd name="T112" fmla="*/ 1259858 w 3776"/>
              <a:gd name="T113" fmla="*/ 722081 h 728"/>
              <a:gd name="T114" fmla="*/ 1195180 w 3776"/>
              <a:gd name="T115" fmla="*/ 684243 h 728"/>
              <a:gd name="T116" fmla="*/ 1184401 w 3776"/>
              <a:gd name="T117" fmla="*/ 478234 h 72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776"/>
              <a:gd name="T178" fmla="*/ 0 h 728"/>
              <a:gd name="T179" fmla="*/ 3776 w 3776"/>
              <a:gd name="T180" fmla="*/ 728 h 72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776" h="728" extrusionOk="0">
                <a:moveTo>
                  <a:pt x="0" y="715"/>
                </a:moveTo>
                <a:lnTo>
                  <a:pt x="0" y="0"/>
                </a:lnTo>
                <a:lnTo>
                  <a:pt x="94" y="0"/>
                </a:lnTo>
                <a:lnTo>
                  <a:pt x="94" y="631"/>
                </a:lnTo>
                <a:lnTo>
                  <a:pt x="447" y="631"/>
                </a:lnTo>
                <a:lnTo>
                  <a:pt x="447" y="715"/>
                </a:lnTo>
                <a:lnTo>
                  <a:pt x="0" y="715"/>
                </a:lnTo>
                <a:close/>
                <a:moveTo>
                  <a:pt x="887" y="651"/>
                </a:moveTo>
                <a:cubicBezTo>
                  <a:pt x="854" y="679"/>
                  <a:pt x="823" y="699"/>
                  <a:pt x="793" y="710"/>
                </a:cubicBezTo>
                <a:cubicBezTo>
                  <a:pt x="763" y="721"/>
                  <a:pt x="731" y="727"/>
                  <a:pt x="696" y="727"/>
                </a:cubicBezTo>
                <a:cubicBezTo>
                  <a:pt x="639" y="727"/>
                  <a:pt x="595" y="713"/>
                  <a:pt x="564" y="685"/>
                </a:cubicBezTo>
                <a:cubicBezTo>
                  <a:pt x="534" y="658"/>
                  <a:pt x="519" y="622"/>
                  <a:pt x="519" y="579"/>
                </a:cubicBezTo>
                <a:cubicBezTo>
                  <a:pt x="519" y="554"/>
                  <a:pt x="525" y="530"/>
                  <a:pt x="536" y="509"/>
                </a:cubicBezTo>
                <a:cubicBezTo>
                  <a:pt x="547" y="488"/>
                  <a:pt x="562" y="471"/>
                  <a:pt x="581" y="458"/>
                </a:cubicBezTo>
                <a:cubicBezTo>
                  <a:pt x="600" y="445"/>
                  <a:pt x="621" y="436"/>
                  <a:pt x="645" y="430"/>
                </a:cubicBezTo>
                <a:cubicBezTo>
                  <a:pt x="662" y="425"/>
                  <a:pt x="688" y="421"/>
                  <a:pt x="723" y="416"/>
                </a:cubicBezTo>
                <a:cubicBezTo>
                  <a:pt x="794" y="408"/>
                  <a:pt x="846" y="398"/>
                  <a:pt x="879" y="386"/>
                </a:cubicBezTo>
                <a:cubicBezTo>
                  <a:pt x="880" y="374"/>
                  <a:pt x="880" y="366"/>
                  <a:pt x="880" y="363"/>
                </a:cubicBezTo>
                <a:cubicBezTo>
                  <a:pt x="880" y="328"/>
                  <a:pt x="872" y="303"/>
                  <a:pt x="855" y="288"/>
                </a:cubicBezTo>
                <a:cubicBezTo>
                  <a:pt x="832" y="268"/>
                  <a:pt x="799" y="258"/>
                  <a:pt x="755" y="258"/>
                </a:cubicBezTo>
                <a:cubicBezTo>
                  <a:pt x="714" y="258"/>
                  <a:pt x="683" y="265"/>
                  <a:pt x="663" y="280"/>
                </a:cubicBezTo>
                <a:cubicBezTo>
                  <a:pt x="644" y="294"/>
                  <a:pt x="629" y="319"/>
                  <a:pt x="620" y="356"/>
                </a:cubicBezTo>
                <a:lnTo>
                  <a:pt x="534" y="345"/>
                </a:lnTo>
                <a:cubicBezTo>
                  <a:pt x="541" y="308"/>
                  <a:pt x="554" y="279"/>
                  <a:pt x="572" y="256"/>
                </a:cubicBezTo>
                <a:cubicBezTo>
                  <a:pt x="590" y="233"/>
                  <a:pt x="616" y="216"/>
                  <a:pt x="650" y="203"/>
                </a:cubicBezTo>
                <a:cubicBezTo>
                  <a:pt x="684" y="191"/>
                  <a:pt x="723" y="185"/>
                  <a:pt x="768" y="185"/>
                </a:cubicBezTo>
                <a:cubicBezTo>
                  <a:pt x="812" y="185"/>
                  <a:pt x="848" y="190"/>
                  <a:pt x="875" y="201"/>
                </a:cubicBezTo>
                <a:cubicBezTo>
                  <a:pt x="903" y="211"/>
                  <a:pt x="924" y="224"/>
                  <a:pt x="937" y="240"/>
                </a:cubicBezTo>
                <a:cubicBezTo>
                  <a:pt x="950" y="256"/>
                  <a:pt x="959" y="276"/>
                  <a:pt x="964" y="300"/>
                </a:cubicBezTo>
                <a:cubicBezTo>
                  <a:pt x="967" y="315"/>
                  <a:pt x="968" y="342"/>
                  <a:pt x="968" y="381"/>
                </a:cubicBezTo>
                <a:lnTo>
                  <a:pt x="968" y="498"/>
                </a:lnTo>
                <a:cubicBezTo>
                  <a:pt x="968" y="580"/>
                  <a:pt x="970" y="632"/>
                  <a:pt x="974" y="653"/>
                </a:cubicBezTo>
                <a:cubicBezTo>
                  <a:pt x="977" y="675"/>
                  <a:pt x="985" y="696"/>
                  <a:pt x="996" y="715"/>
                </a:cubicBezTo>
                <a:lnTo>
                  <a:pt x="904" y="715"/>
                </a:lnTo>
                <a:cubicBezTo>
                  <a:pt x="895" y="697"/>
                  <a:pt x="890" y="676"/>
                  <a:pt x="887" y="651"/>
                </a:cubicBezTo>
                <a:close/>
                <a:moveTo>
                  <a:pt x="879" y="455"/>
                </a:moveTo>
                <a:cubicBezTo>
                  <a:pt x="848" y="468"/>
                  <a:pt x="800" y="479"/>
                  <a:pt x="736" y="488"/>
                </a:cubicBezTo>
                <a:cubicBezTo>
                  <a:pt x="700" y="493"/>
                  <a:pt x="674" y="499"/>
                  <a:pt x="659" y="506"/>
                </a:cubicBezTo>
                <a:cubicBezTo>
                  <a:pt x="644" y="513"/>
                  <a:pt x="633" y="522"/>
                  <a:pt x="625" y="534"/>
                </a:cubicBezTo>
                <a:cubicBezTo>
                  <a:pt x="616" y="547"/>
                  <a:pt x="612" y="561"/>
                  <a:pt x="612" y="576"/>
                </a:cubicBezTo>
                <a:cubicBezTo>
                  <a:pt x="612" y="599"/>
                  <a:pt x="621" y="619"/>
                  <a:pt x="639" y="635"/>
                </a:cubicBezTo>
                <a:cubicBezTo>
                  <a:pt x="657" y="650"/>
                  <a:pt x="683" y="658"/>
                  <a:pt x="717" y="658"/>
                </a:cubicBezTo>
                <a:cubicBezTo>
                  <a:pt x="751" y="658"/>
                  <a:pt x="781" y="651"/>
                  <a:pt x="807" y="636"/>
                </a:cubicBezTo>
                <a:cubicBezTo>
                  <a:pt x="834" y="621"/>
                  <a:pt x="853" y="601"/>
                  <a:pt x="865" y="575"/>
                </a:cubicBezTo>
                <a:cubicBezTo>
                  <a:pt x="874" y="555"/>
                  <a:pt x="879" y="526"/>
                  <a:pt x="879" y="487"/>
                </a:cubicBezTo>
                <a:lnTo>
                  <a:pt x="879" y="455"/>
                </a:lnTo>
                <a:close/>
                <a:moveTo>
                  <a:pt x="1391" y="715"/>
                </a:moveTo>
                <a:lnTo>
                  <a:pt x="1391" y="0"/>
                </a:lnTo>
                <a:lnTo>
                  <a:pt x="1533" y="0"/>
                </a:lnTo>
                <a:lnTo>
                  <a:pt x="1703" y="506"/>
                </a:lnTo>
                <a:cubicBezTo>
                  <a:pt x="1718" y="553"/>
                  <a:pt x="1730" y="589"/>
                  <a:pt x="1737" y="612"/>
                </a:cubicBezTo>
                <a:cubicBezTo>
                  <a:pt x="1745" y="586"/>
                  <a:pt x="1758" y="548"/>
                  <a:pt x="1775" y="498"/>
                </a:cubicBezTo>
                <a:lnTo>
                  <a:pt x="1946" y="0"/>
                </a:lnTo>
                <a:lnTo>
                  <a:pt x="2074" y="0"/>
                </a:lnTo>
                <a:lnTo>
                  <a:pt x="2074" y="715"/>
                </a:lnTo>
                <a:lnTo>
                  <a:pt x="1982" y="715"/>
                </a:lnTo>
                <a:lnTo>
                  <a:pt x="1982" y="116"/>
                </a:lnTo>
                <a:lnTo>
                  <a:pt x="1774" y="715"/>
                </a:lnTo>
                <a:lnTo>
                  <a:pt x="1689" y="715"/>
                </a:lnTo>
                <a:lnTo>
                  <a:pt x="1482" y="106"/>
                </a:lnTo>
                <a:lnTo>
                  <a:pt x="1482" y="715"/>
                </a:lnTo>
                <a:lnTo>
                  <a:pt x="1391" y="715"/>
                </a:lnTo>
                <a:close/>
                <a:moveTo>
                  <a:pt x="2183" y="456"/>
                </a:moveTo>
                <a:cubicBezTo>
                  <a:pt x="2183" y="360"/>
                  <a:pt x="2210" y="289"/>
                  <a:pt x="2263" y="243"/>
                </a:cubicBezTo>
                <a:cubicBezTo>
                  <a:pt x="2308" y="204"/>
                  <a:pt x="2362" y="185"/>
                  <a:pt x="2426" y="185"/>
                </a:cubicBezTo>
                <a:cubicBezTo>
                  <a:pt x="2497" y="185"/>
                  <a:pt x="2556" y="208"/>
                  <a:pt x="2601" y="255"/>
                </a:cubicBezTo>
                <a:cubicBezTo>
                  <a:pt x="2646" y="302"/>
                  <a:pt x="2668" y="366"/>
                  <a:pt x="2668" y="449"/>
                </a:cubicBezTo>
                <a:cubicBezTo>
                  <a:pt x="2668" y="516"/>
                  <a:pt x="2658" y="568"/>
                  <a:pt x="2638" y="606"/>
                </a:cubicBezTo>
                <a:cubicBezTo>
                  <a:pt x="2618" y="645"/>
                  <a:pt x="2589" y="674"/>
                  <a:pt x="2551" y="695"/>
                </a:cubicBezTo>
                <a:cubicBezTo>
                  <a:pt x="2513" y="716"/>
                  <a:pt x="2471" y="727"/>
                  <a:pt x="2426" y="727"/>
                </a:cubicBezTo>
                <a:cubicBezTo>
                  <a:pt x="2353" y="727"/>
                  <a:pt x="2295" y="704"/>
                  <a:pt x="2250" y="657"/>
                </a:cubicBezTo>
                <a:cubicBezTo>
                  <a:pt x="2205" y="610"/>
                  <a:pt x="2183" y="543"/>
                  <a:pt x="2183" y="456"/>
                </a:cubicBezTo>
                <a:close/>
                <a:moveTo>
                  <a:pt x="2273" y="456"/>
                </a:moveTo>
                <a:cubicBezTo>
                  <a:pt x="2273" y="523"/>
                  <a:pt x="2287" y="572"/>
                  <a:pt x="2316" y="605"/>
                </a:cubicBezTo>
                <a:cubicBezTo>
                  <a:pt x="2345" y="638"/>
                  <a:pt x="2382" y="655"/>
                  <a:pt x="2426" y="655"/>
                </a:cubicBezTo>
                <a:cubicBezTo>
                  <a:pt x="2469" y="655"/>
                  <a:pt x="2506" y="638"/>
                  <a:pt x="2535" y="605"/>
                </a:cubicBezTo>
                <a:cubicBezTo>
                  <a:pt x="2564" y="572"/>
                  <a:pt x="2578" y="521"/>
                  <a:pt x="2578" y="453"/>
                </a:cubicBezTo>
                <a:cubicBezTo>
                  <a:pt x="2578" y="389"/>
                  <a:pt x="2563" y="340"/>
                  <a:pt x="2534" y="307"/>
                </a:cubicBezTo>
                <a:cubicBezTo>
                  <a:pt x="2505" y="274"/>
                  <a:pt x="2469" y="258"/>
                  <a:pt x="2426" y="258"/>
                </a:cubicBezTo>
                <a:cubicBezTo>
                  <a:pt x="2382" y="258"/>
                  <a:pt x="2345" y="274"/>
                  <a:pt x="2316" y="307"/>
                </a:cubicBezTo>
                <a:cubicBezTo>
                  <a:pt x="2287" y="340"/>
                  <a:pt x="2273" y="389"/>
                  <a:pt x="2273" y="456"/>
                </a:cubicBezTo>
                <a:close/>
                <a:moveTo>
                  <a:pt x="3108" y="715"/>
                </a:moveTo>
                <a:lnTo>
                  <a:pt x="3108" y="650"/>
                </a:lnTo>
                <a:cubicBezTo>
                  <a:pt x="3075" y="701"/>
                  <a:pt x="3027" y="727"/>
                  <a:pt x="2963" y="727"/>
                </a:cubicBezTo>
                <a:cubicBezTo>
                  <a:pt x="2922" y="727"/>
                  <a:pt x="2884" y="716"/>
                  <a:pt x="2849" y="693"/>
                </a:cubicBezTo>
                <a:cubicBezTo>
                  <a:pt x="2814" y="670"/>
                  <a:pt x="2787" y="638"/>
                  <a:pt x="2768" y="597"/>
                </a:cubicBezTo>
                <a:cubicBezTo>
                  <a:pt x="2749" y="556"/>
                  <a:pt x="2740" y="510"/>
                  <a:pt x="2740" y="457"/>
                </a:cubicBezTo>
                <a:cubicBezTo>
                  <a:pt x="2740" y="405"/>
                  <a:pt x="2749" y="358"/>
                  <a:pt x="2766" y="316"/>
                </a:cubicBezTo>
                <a:cubicBezTo>
                  <a:pt x="2783" y="273"/>
                  <a:pt x="2808" y="241"/>
                  <a:pt x="2843" y="219"/>
                </a:cubicBezTo>
                <a:cubicBezTo>
                  <a:pt x="2878" y="196"/>
                  <a:pt x="2916" y="185"/>
                  <a:pt x="2959" y="185"/>
                </a:cubicBezTo>
                <a:cubicBezTo>
                  <a:pt x="2990" y="185"/>
                  <a:pt x="3018" y="192"/>
                  <a:pt x="3042" y="205"/>
                </a:cubicBezTo>
                <a:cubicBezTo>
                  <a:pt x="3067" y="218"/>
                  <a:pt x="3087" y="235"/>
                  <a:pt x="3102" y="256"/>
                </a:cubicBezTo>
                <a:lnTo>
                  <a:pt x="3102" y="0"/>
                </a:lnTo>
                <a:lnTo>
                  <a:pt x="3189" y="0"/>
                </a:lnTo>
                <a:lnTo>
                  <a:pt x="3189" y="715"/>
                </a:lnTo>
                <a:lnTo>
                  <a:pt x="3108" y="715"/>
                </a:lnTo>
                <a:close/>
                <a:moveTo>
                  <a:pt x="2830" y="457"/>
                </a:moveTo>
                <a:cubicBezTo>
                  <a:pt x="2830" y="523"/>
                  <a:pt x="2844" y="572"/>
                  <a:pt x="2872" y="605"/>
                </a:cubicBezTo>
                <a:cubicBezTo>
                  <a:pt x="2900" y="638"/>
                  <a:pt x="2933" y="655"/>
                  <a:pt x="2971" y="655"/>
                </a:cubicBezTo>
                <a:cubicBezTo>
                  <a:pt x="3010" y="655"/>
                  <a:pt x="3042" y="639"/>
                  <a:pt x="3069" y="608"/>
                </a:cubicBezTo>
                <a:cubicBezTo>
                  <a:pt x="3096" y="577"/>
                  <a:pt x="3109" y="529"/>
                  <a:pt x="3109" y="464"/>
                </a:cubicBezTo>
                <a:cubicBezTo>
                  <a:pt x="3109" y="393"/>
                  <a:pt x="3095" y="341"/>
                  <a:pt x="3068" y="308"/>
                </a:cubicBezTo>
                <a:cubicBezTo>
                  <a:pt x="3041" y="275"/>
                  <a:pt x="3007" y="258"/>
                  <a:pt x="2967" y="258"/>
                </a:cubicBezTo>
                <a:cubicBezTo>
                  <a:pt x="2928" y="258"/>
                  <a:pt x="2896" y="274"/>
                  <a:pt x="2869" y="306"/>
                </a:cubicBezTo>
                <a:cubicBezTo>
                  <a:pt x="2843" y="338"/>
                  <a:pt x="2830" y="388"/>
                  <a:pt x="2830" y="457"/>
                </a:cubicBezTo>
                <a:close/>
                <a:moveTo>
                  <a:pt x="3666" y="651"/>
                </a:moveTo>
                <a:cubicBezTo>
                  <a:pt x="3633" y="679"/>
                  <a:pt x="3602" y="699"/>
                  <a:pt x="3572" y="710"/>
                </a:cubicBezTo>
                <a:cubicBezTo>
                  <a:pt x="3542" y="721"/>
                  <a:pt x="3510" y="727"/>
                  <a:pt x="3475" y="727"/>
                </a:cubicBezTo>
                <a:cubicBezTo>
                  <a:pt x="3418" y="727"/>
                  <a:pt x="3375" y="713"/>
                  <a:pt x="3344" y="685"/>
                </a:cubicBezTo>
                <a:cubicBezTo>
                  <a:pt x="3313" y="658"/>
                  <a:pt x="3298" y="622"/>
                  <a:pt x="3298" y="579"/>
                </a:cubicBezTo>
                <a:cubicBezTo>
                  <a:pt x="3298" y="554"/>
                  <a:pt x="3304" y="530"/>
                  <a:pt x="3315" y="509"/>
                </a:cubicBezTo>
                <a:cubicBezTo>
                  <a:pt x="3327" y="488"/>
                  <a:pt x="3342" y="471"/>
                  <a:pt x="3361" y="458"/>
                </a:cubicBezTo>
                <a:cubicBezTo>
                  <a:pt x="3380" y="445"/>
                  <a:pt x="3401" y="436"/>
                  <a:pt x="3424" y="430"/>
                </a:cubicBezTo>
                <a:cubicBezTo>
                  <a:pt x="3441" y="425"/>
                  <a:pt x="3467" y="421"/>
                  <a:pt x="3502" y="416"/>
                </a:cubicBezTo>
                <a:cubicBezTo>
                  <a:pt x="3573" y="408"/>
                  <a:pt x="3625" y="398"/>
                  <a:pt x="3659" y="386"/>
                </a:cubicBezTo>
                <a:cubicBezTo>
                  <a:pt x="3659" y="374"/>
                  <a:pt x="3659" y="366"/>
                  <a:pt x="3659" y="363"/>
                </a:cubicBezTo>
                <a:cubicBezTo>
                  <a:pt x="3659" y="328"/>
                  <a:pt x="3651" y="303"/>
                  <a:pt x="3634" y="288"/>
                </a:cubicBezTo>
                <a:cubicBezTo>
                  <a:pt x="3612" y="268"/>
                  <a:pt x="3579" y="258"/>
                  <a:pt x="3534" y="258"/>
                </a:cubicBezTo>
                <a:cubicBezTo>
                  <a:pt x="3493" y="258"/>
                  <a:pt x="3462" y="265"/>
                  <a:pt x="3443" y="280"/>
                </a:cubicBezTo>
                <a:cubicBezTo>
                  <a:pt x="3423" y="294"/>
                  <a:pt x="3408" y="319"/>
                  <a:pt x="3399" y="356"/>
                </a:cubicBezTo>
                <a:lnTo>
                  <a:pt x="3313" y="345"/>
                </a:lnTo>
                <a:cubicBezTo>
                  <a:pt x="3321" y="308"/>
                  <a:pt x="3334" y="279"/>
                  <a:pt x="3352" y="256"/>
                </a:cubicBezTo>
                <a:cubicBezTo>
                  <a:pt x="3369" y="233"/>
                  <a:pt x="3395" y="216"/>
                  <a:pt x="3429" y="203"/>
                </a:cubicBezTo>
                <a:cubicBezTo>
                  <a:pt x="3463" y="191"/>
                  <a:pt x="3502" y="185"/>
                  <a:pt x="3547" y="185"/>
                </a:cubicBezTo>
                <a:cubicBezTo>
                  <a:pt x="3591" y="185"/>
                  <a:pt x="3627" y="190"/>
                  <a:pt x="3655" y="201"/>
                </a:cubicBezTo>
                <a:cubicBezTo>
                  <a:pt x="3682" y="211"/>
                  <a:pt x="3703" y="224"/>
                  <a:pt x="3716" y="240"/>
                </a:cubicBezTo>
                <a:cubicBezTo>
                  <a:pt x="3729" y="256"/>
                  <a:pt x="3738" y="276"/>
                  <a:pt x="3743" y="300"/>
                </a:cubicBezTo>
                <a:cubicBezTo>
                  <a:pt x="3746" y="315"/>
                  <a:pt x="3748" y="342"/>
                  <a:pt x="3748" y="381"/>
                </a:cubicBezTo>
                <a:lnTo>
                  <a:pt x="3748" y="498"/>
                </a:lnTo>
                <a:cubicBezTo>
                  <a:pt x="3748" y="580"/>
                  <a:pt x="3750" y="632"/>
                  <a:pt x="3753" y="653"/>
                </a:cubicBezTo>
                <a:cubicBezTo>
                  <a:pt x="3757" y="675"/>
                  <a:pt x="3764" y="696"/>
                  <a:pt x="3775" y="715"/>
                </a:cubicBezTo>
                <a:lnTo>
                  <a:pt x="3684" y="715"/>
                </a:lnTo>
                <a:cubicBezTo>
                  <a:pt x="3675" y="697"/>
                  <a:pt x="3669" y="676"/>
                  <a:pt x="3666" y="651"/>
                </a:cubicBezTo>
                <a:close/>
                <a:moveTo>
                  <a:pt x="3659" y="455"/>
                </a:moveTo>
                <a:cubicBezTo>
                  <a:pt x="3627" y="468"/>
                  <a:pt x="3579" y="479"/>
                  <a:pt x="3515" y="488"/>
                </a:cubicBezTo>
                <a:cubicBezTo>
                  <a:pt x="3479" y="493"/>
                  <a:pt x="3453" y="499"/>
                  <a:pt x="3438" y="506"/>
                </a:cubicBezTo>
                <a:cubicBezTo>
                  <a:pt x="3423" y="513"/>
                  <a:pt x="3412" y="522"/>
                  <a:pt x="3404" y="534"/>
                </a:cubicBezTo>
                <a:cubicBezTo>
                  <a:pt x="3396" y="547"/>
                  <a:pt x="3392" y="561"/>
                  <a:pt x="3392" y="576"/>
                </a:cubicBezTo>
                <a:cubicBezTo>
                  <a:pt x="3392" y="599"/>
                  <a:pt x="3401" y="619"/>
                  <a:pt x="3418" y="635"/>
                </a:cubicBezTo>
                <a:cubicBezTo>
                  <a:pt x="3436" y="650"/>
                  <a:pt x="3462" y="658"/>
                  <a:pt x="3496" y="658"/>
                </a:cubicBezTo>
                <a:cubicBezTo>
                  <a:pt x="3530" y="658"/>
                  <a:pt x="3560" y="651"/>
                  <a:pt x="3586" y="636"/>
                </a:cubicBezTo>
                <a:cubicBezTo>
                  <a:pt x="3613" y="621"/>
                  <a:pt x="3632" y="601"/>
                  <a:pt x="3645" y="575"/>
                </a:cubicBezTo>
                <a:cubicBezTo>
                  <a:pt x="3654" y="555"/>
                  <a:pt x="3659" y="526"/>
                  <a:pt x="3659" y="487"/>
                </a:cubicBezTo>
                <a:lnTo>
                  <a:pt x="3659" y="455"/>
                </a:lnTo>
                <a:close/>
              </a:path>
            </a:pathLst>
          </a:custGeom>
          <a:solidFill>
            <a:schemeClr val="tx2"/>
          </a:solidFill>
          <a:ln w="19050" cap="flat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hape 30"/>
          <p:cNvSpPr txBox="1">
            <a:spLocks noGrp="1"/>
          </p:cNvSpPr>
          <p:nvPr>
            <p:ph type="title"/>
          </p:nvPr>
        </p:nvSpPr>
        <p:spPr>
          <a:xfrm>
            <a:off x="457200" y="342900"/>
            <a:ext cx="8229600" cy="733425"/>
          </a:xfrm>
        </p:spPr>
        <p:txBody>
          <a:bodyPr>
            <a:spAutoFit/>
          </a:bodyPr>
          <a:lstStyle/>
          <a:p>
            <a:pPr indent="228600" algn="ctr" eaLnBrk="1" hangingPunct="1">
              <a:spcBef>
                <a:spcPct val="0"/>
              </a:spcBef>
              <a:buClr>
                <a:srgbClr val="000000"/>
              </a:buClr>
              <a:buSzTx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  <a:sym typeface="Arial" charset="0"/>
              </a:rPr>
              <a:t>La Moda De Otoño</a:t>
            </a:r>
          </a:p>
        </p:txBody>
      </p:sp>
      <p:sp>
        <p:nvSpPr>
          <p:cNvPr id="11267" name="Shape 31"/>
          <p:cNvSpPr txBox="1">
            <a:spLocks noChangeArrowheads="1"/>
          </p:cNvSpPr>
          <p:nvPr/>
        </p:nvSpPr>
        <p:spPr bwMode="auto">
          <a:xfrm>
            <a:off x="1223963" y="1373188"/>
            <a:ext cx="50022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sz="3000">
                <a:solidFill>
                  <a:srgbClr val="FFFFFF"/>
                </a:solidFill>
              </a:rPr>
              <a:t>Juan lleva los </a:t>
            </a:r>
            <a:r>
              <a:rPr lang="en-US" sz="3000" b="1" u="sng">
                <a:solidFill>
                  <a:srgbClr val="FFFFFF"/>
                </a:solidFill>
              </a:rPr>
              <a:t>blue jeans</a:t>
            </a:r>
            <a:r>
              <a:rPr lang="en-US" sz="3000">
                <a:solidFill>
                  <a:srgbClr val="FFFFFF"/>
                </a:solidFill>
              </a:rPr>
              <a:t>, una </a:t>
            </a:r>
            <a:r>
              <a:rPr lang="en-US" sz="3000" b="1" u="sng">
                <a:solidFill>
                  <a:srgbClr val="FFFFFF"/>
                </a:solidFill>
              </a:rPr>
              <a:t>camisilla</a:t>
            </a:r>
            <a:r>
              <a:rPr lang="en-US" sz="3000">
                <a:solidFill>
                  <a:srgbClr val="FFFFFF"/>
                </a:solidFill>
              </a:rPr>
              <a:t> a cuadros, y </a:t>
            </a:r>
            <a:r>
              <a:rPr lang="en-US" sz="3000" b="1" u="sng">
                <a:solidFill>
                  <a:srgbClr val="FFFFFF"/>
                </a:solidFill>
              </a:rPr>
              <a:t>sudadera</a:t>
            </a:r>
            <a:r>
              <a:rPr lang="en-US" sz="3000">
                <a:solidFill>
                  <a:srgbClr val="FFFFFF"/>
                </a:solidFill>
              </a:rPr>
              <a:t> gris.--------------&gt;</a:t>
            </a:r>
          </a:p>
        </p:txBody>
      </p:sp>
      <p:sp>
        <p:nvSpPr>
          <p:cNvPr id="11268" name="Shape 32"/>
          <p:cNvSpPr>
            <a:spLocks noChangeArrowheads="1"/>
          </p:cNvSpPr>
          <p:nvPr/>
        </p:nvSpPr>
        <p:spPr bwMode="auto">
          <a:xfrm>
            <a:off x="6337300" y="1076325"/>
            <a:ext cx="2362200" cy="2760663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69" name="Shape 33"/>
          <p:cNvSpPr txBox="1">
            <a:spLocks noChangeArrowheads="1"/>
          </p:cNvSpPr>
          <p:nvPr/>
        </p:nvSpPr>
        <p:spPr bwMode="auto">
          <a:xfrm>
            <a:off x="3543300" y="4281488"/>
            <a:ext cx="4783138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pPr algn="just"/>
            <a:r>
              <a:rPr lang="en-US" sz="3000">
                <a:solidFill>
                  <a:srgbClr val="FFFFFF"/>
                </a:solidFill>
              </a:rPr>
              <a:t>&lt;----------Juanita lleva una </a:t>
            </a:r>
            <a:r>
              <a:rPr lang="en-US" sz="3000" b="1" u="sng">
                <a:solidFill>
                  <a:srgbClr val="FFFFFF"/>
                </a:solidFill>
              </a:rPr>
              <a:t>camisa</a:t>
            </a:r>
            <a:r>
              <a:rPr lang="en-US" sz="3000">
                <a:solidFill>
                  <a:srgbClr val="FFFFFF"/>
                </a:solidFill>
              </a:rPr>
              <a:t> blanca, una </a:t>
            </a:r>
            <a:r>
              <a:rPr lang="en-US" sz="3000" b="1" u="sng">
                <a:solidFill>
                  <a:srgbClr val="FFFFFF"/>
                </a:solidFill>
              </a:rPr>
              <a:t>falda</a:t>
            </a:r>
            <a:r>
              <a:rPr lang="en-US" sz="3000">
                <a:solidFill>
                  <a:srgbClr val="FFFFFF"/>
                </a:solidFill>
              </a:rPr>
              <a:t> casual, un </a:t>
            </a:r>
            <a:r>
              <a:rPr lang="en-US" sz="3000" b="1" u="sng">
                <a:solidFill>
                  <a:srgbClr val="FFFFFF"/>
                </a:solidFill>
              </a:rPr>
              <a:t>collar</a:t>
            </a:r>
            <a:r>
              <a:rPr lang="en-US" sz="3000">
                <a:solidFill>
                  <a:srgbClr val="FFFFFF"/>
                </a:solidFill>
              </a:rPr>
              <a:t> caro, y los </a:t>
            </a:r>
            <a:r>
              <a:rPr lang="en-US" sz="3000" b="1" u="sng">
                <a:solidFill>
                  <a:srgbClr val="FFFFFF"/>
                </a:solidFill>
              </a:rPr>
              <a:t>pantalones</a:t>
            </a:r>
            <a:r>
              <a:rPr lang="en-US" sz="3000">
                <a:solidFill>
                  <a:srgbClr val="FFFFFF"/>
                </a:solidFill>
              </a:rPr>
              <a:t> cómodos.</a:t>
            </a:r>
          </a:p>
        </p:txBody>
      </p:sp>
      <p:sp>
        <p:nvSpPr>
          <p:cNvPr id="11270" name="Shape 34"/>
          <p:cNvSpPr>
            <a:spLocks noChangeArrowheads="1"/>
          </p:cNvSpPr>
          <p:nvPr/>
        </p:nvSpPr>
        <p:spPr bwMode="auto">
          <a:xfrm>
            <a:off x="974725" y="3355975"/>
            <a:ext cx="2568575" cy="3135313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hape 39"/>
          <p:cNvSpPr txBox="1">
            <a:spLocks noGrp="1"/>
          </p:cNvSpPr>
          <p:nvPr>
            <p:ph type="title"/>
          </p:nvPr>
        </p:nvSpPr>
        <p:spPr>
          <a:xfrm>
            <a:off x="649288" y="409575"/>
            <a:ext cx="8229600" cy="733425"/>
          </a:xfrm>
        </p:spPr>
        <p:txBody>
          <a:bodyPr>
            <a:spAutoFit/>
          </a:bodyPr>
          <a:lstStyle/>
          <a:p>
            <a:pPr indent="228600" algn="ctr" eaLnBrk="1" hangingPunct="1">
              <a:spcBef>
                <a:spcPct val="0"/>
              </a:spcBef>
              <a:buClr>
                <a:srgbClr val="000000"/>
              </a:buClr>
              <a:buSzTx/>
              <a:buFontTx/>
              <a:buNone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La Ropa De Invierno</a:t>
            </a:r>
          </a:p>
        </p:txBody>
      </p:sp>
      <p:sp>
        <p:nvSpPr>
          <p:cNvPr id="13315" name="Shape 40"/>
          <p:cNvSpPr txBox="1">
            <a:spLocks noGrp="1"/>
          </p:cNvSpPr>
          <p:nvPr>
            <p:ph type="body" idx="1"/>
          </p:nvPr>
        </p:nvSpPr>
        <p:spPr>
          <a:xfrm>
            <a:off x="2836863" y="4427538"/>
            <a:ext cx="5138737" cy="2012950"/>
          </a:xfrm>
        </p:spPr>
        <p:txBody>
          <a:bodyPr>
            <a:spAutoFit/>
          </a:bodyPr>
          <a:lstStyle/>
          <a:p>
            <a:pPr marL="342900" indent="-342900" eaLnBrk="1" hangingPunct="1">
              <a:spcBef>
                <a:spcPts val="600"/>
              </a:spcBef>
              <a:buClr>
                <a:srgbClr val="000000"/>
              </a:buClr>
              <a:buSzPct val="167000"/>
            </a:pPr>
            <a:r>
              <a:rPr lang="en-US" sz="3000" smtClean="0">
                <a:latin typeface="Arial" charset="0"/>
                <a:cs typeface="Arial" charset="0"/>
              </a:rPr>
              <a:t> &lt;----------- Margarita lleva una </a:t>
            </a:r>
            <a:r>
              <a:rPr lang="en-US" sz="3000" b="1" u="sng" smtClean="0">
                <a:latin typeface="Arial" charset="0"/>
                <a:cs typeface="Arial" charset="0"/>
              </a:rPr>
              <a:t>chaqueta</a:t>
            </a:r>
            <a:r>
              <a:rPr lang="en-US" sz="3000" smtClean="0">
                <a:latin typeface="Arial" charset="0"/>
                <a:cs typeface="Arial" charset="0"/>
              </a:rPr>
              <a:t>  marrón, unas </a:t>
            </a:r>
            <a:r>
              <a:rPr lang="en-US" sz="3000" b="1" u="sng" smtClean="0">
                <a:latin typeface="Arial" charset="0"/>
                <a:cs typeface="Arial" charset="0"/>
              </a:rPr>
              <a:t>gafas</a:t>
            </a:r>
            <a:r>
              <a:rPr lang="en-US" sz="3000" b="1" smtClean="0">
                <a:latin typeface="Arial" charset="0"/>
                <a:cs typeface="Arial" charset="0"/>
              </a:rPr>
              <a:t> </a:t>
            </a:r>
            <a:r>
              <a:rPr lang="en-US" sz="3000" smtClean="0">
                <a:latin typeface="Arial" charset="0"/>
                <a:cs typeface="Arial" charset="0"/>
              </a:rPr>
              <a:t>negras, y un </a:t>
            </a:r>
            <a:r>
              <a:rPr lang="en-US" sz="3000" b="1" u="sng" smtClean="0">
                <a:latin typeface="Arial" charset="0"/>
                <a:cs typeface="Arial" charset="0"/>
              </a:rPr>
              <a:t>vestido</a:t>
            </a:r>
            <a:r>
              <a:rPr lang="en-US" sz="3000" smtClean="0">
                <a:latin typeface="Arial" charset="0"/>
                <a:cs typeface="Arial" charset="0"/>
              </a:rPr>
              <a:t> negro.   </a:t>
            </a:r>
          </a:p>
        </p:txBody>
      </p:sp>
      <p:sp>
        <p:nvSpPr>
          <p:cNvPr id="13316" name="Shape 41"/>
          <p:cNvSpPr txBox="1">
            <a:spLocks noGrp="1"/>
          </p:cNvSpPr>
          <p:nvPr>
            <p:ph type="body" idx="4294967295"/>
          </p:nvPr>
        </p:nvSpPr>
        <p:spPr>
          <a:xfrm>
            <a:off x="1260475" y="1143000"/>
            <a:ext cx="5321300" cy="2012950"/>
          </a:xfrm>
        </p:spPr>
        <p:txBody>
          <a:bodyPr>
            <a:spAutoFit/>
          </a:bodyPr>
          <a:lstStyle/>
          <a:p>
            <a:pPr eaLnBrk="1" hangingPunct="1"/>
            <a:r>
              <a:rPr lang="en-US" sz="3000" smtClean="0">
                <a:latin typeface="Arial" charset="0"/>
                <a:cs typeface="Arial" charset="0"/>
              </a:rPr>
              <a:t>Paco lleva un </a:t>
            </a:r>
            <a:r>
              <a:rPr lang="en-US" sz="3000" b="1" u="sng" smtClean="0">
                <a:latin typeface="Arial" charset="0"/>
                <a:cs typeface="Arial" charset="0"/>
              </a:rPr>
              <a:t>suéter</a:t>
            </a:r>
            <a:r>
              <a:rPr lang="en-US" sz="3000" smtClean="0">
                <a:latin typeface="Arial" charset="0"/>
                <a:cs typeface="Arial" charset="0"/>
              </a:rPr>
              <a:t> feo de Navidad y una </a:t>
            </a:r>
            <a:r>
              <a:rPr lang="en-US" sz="3000" b="1" u="sng" smtClean="0">
                <a:latin typeface="Arial" charset="0"/>
                <a:cs typeface="Arial" charset="0"/>
              </a:rPr>
              <a:t>gorra</a:t>
            </a:r>
            <a:r>
              <a:rPr lang="en-US" sz="3000" smtClean="0">
                <a:latin typeface="Arial" charset="0"/>
                <a:cs typeface="Arial" charset="0"/>
              </a:rPr>
              <a:t> de Navidad. Paco lleva </a:t>
            </a:r>
            <a:r>
              <a:rPr lang="en-US" sz="3000" b="1" u="sng" smtClean="0">
                <a:latin typeface="Arial" charset="0"/>
                <a:cs typeface="Arial" charset="0"/>
              </a:rPr>
              <a:t>pantalones</a:t>
            </a:r>
            <a:r>
              <a:rPr lang="en-US" sz="3000" smtClean="0">
                <a:latin typeface="Arial" charset="0"/>
                <a:cs typeface="Arial" charset="0"/>
              </a:rPr>
              <a:t> verdes.----------&gt;</a:t>
            </a:r>
          </a:p>
        </p:txBody>
      </p:sp>
      <p:sp>
        <p:nvSpPr>
          <p:cNvPr id="13317" name="Shape 42"/>
          <p:cNvSpPr>
            <a:spLocks noChangeArrowheads="1"/>
          </p:cNvSpPr>
          <p:nvPr/>
        </p:nvSpPr>
        <p:spPr bwMode="auto">
          <a:xfrm>
            <a:off x="6892925" y="1535113"/>
            <a:ext cx="2106613" cy="287813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8" name="Shape 43"/>
          <p:cNvSpPr>
            <a:spLocks noChangeArrowheads="1"/>
          </p:cNvSpPr>
          <p:nvPr/>
        </p:nvSpPr>
        <p:spPr bwMode="auto">
          <a:xfrm>
            <a:off x="350838" y="3425825"/>
            <a:ext cx="2016125" cy="279717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hape 48"/>
          <p:cNvSpPr txBox="1">
            <a:spLocks noGrp="1"/>
          </p:cNvSpPr>
          <p:nvPr>
            <p:ph type="title"/>
          </p:nvPr>
        </p:nvSpPr>
        <p:spPr>
          <a:xfrm>
            <a:off x="1903413" y="255588"/>
            <a:ext cx="5337175" cy="733425"/>
          </a:xfrm>
        </p:spPr>
        <p:txBody>
          <a:bodyPr>
            <a:spAutoFit/>
          </a:bodyPr>
          <a:lstStyle/>
          <a:p>
            <a:pPr indent="228600" algn="ctr" eaLnBrk="1" hangingPunct="1">
              <a:spcBef>
                <a:spcPct val="0"/>
              </a:spcBef>
              <a:buClr>
                <a:srgbClr val="000000"/>
              </a:buClr>
              <a:buSzTx/>
              <a:buFontTx/>
              <a:buNone/>
            </a:pPr>
            <a:r>
              <a:rPr lang="en-US" smtClean="0">
                <a:solidFill>
                  <a:srgbClr val="FFD966"/>
                </a:solidFill>
                <a:latin typeface="Arial" charset="0"/>
                <a:cs typeface="Arial" charset="0"/>
                <a:sym typeface="Arial" charset="0"/>
              </a:rPr>
              <a:t>La Moda De Primavera</a:t>
            </a:r>
          </a:p>
        </p:txBody>
      </p:sp>
      <p:sp>
        <p:nvSpPr>
          <p:cNvPr id="15363" name="Shape 49"/>
          <p:cNvSpPr txBox="1">
            <a:spLocks noGrp="1"/>
          </p:cNvSpPr>
          <p:nvPr>
            <p:ph type="body" idx="1"/>
          </p:nvPr>
        </p:nvSpPr>
        <p:spPr>
          <a:xfrm>
            <a:off x="525463" y="989013"/>
            <a:ext cx="5581650" cy="2927350"/>
          </a:xfrm>
        </p:spPr>
        <p:txBody>
          <a:bodyPr>
            <a:spAutoFit/>
          </a:bodyPr>
          <a:lstStyle/>
          <a:p>
            <a:pPr marL="342900" indent="-342900" eaLnBrk="1" hangingPunct="1">
              <a:spcBef>
                <a:spcPts val="600"/>
              </a:spcBef>
              <a:buClr>
                <a:srgbClr val="000000"/>
              </a:buClr>
              <a:buSzPct val="167000"/>
            </a:pPr>
            <a:r>
              <a:rPr lang="en-US" sz="3000" smtClean="0">
                <a:solidFill>
                  <a:srgbClr val="9FC5E8"/>
                </a:solidFill>
                <a:latin typeface="Arial" charset="0"/>
                <a:cs typeface="Arial" charset="0"/>
              </a:rPr>
              <a:t>Abelina lleva un </a:t>
            </a:r>
            <a:r>
              <a:rPr lang="en-US" sz="3000" b="1" u="sng" smtClean="0">
                <a:solidFill>
                  <a:srgbClr val="9FC5E8"/>
                </a:solidFill>
                <a:latin typeface="Arial" charset="0"/>
                <a:cs typeface="Arial" charset="0"/>
              </a:rPr>
              <a:t>bolso</a:t>
            </a:r>
            <a:r>
              <a:rPr lang="en-US" sz="3000" smtClean="0">
                <a:solidFill>
                  <a:srgbClr val="9FC5E8"/>
                </a:solidFill>
                <a:latin typeface="Arial" charset="0"/>
                <a:cs typeface="Arial" charset="0"/>
              </a:rPr>
              <a:t> negro, unas </a:t>
            </a:r>
            <a:r>
              <a:rPr lang="en-US" sz="3000" b="1" u="sng" smtClean="0">
                <a:solidFill>
                  <a:srgbClr val="9FC5E8"/>
                </a:solidFill>
                <a:latin typeface="Arial" charset="0"/>
                <a:cs typeface="Arial" charset="0"/>
              </a:rPr>
              <a:t>botas</a:t>
            </a:r>
            <a:r>
              <a:rPr lang="en-US" sz="3000" smtClean="0">
                <a:solidFill>
                  <a:srgbClr val="9FC5E8"/>
                </a:solidFill>
                <a:latin typeface="Arial" charset="0"/>
                <a:cs typeface="Arial" charset="0"/>
              </a:rPr>
              <a:t> negras, un </a:t>
            </a:r>
            <a:r>
              <a:rPr lang="en-US" sz="3000" b="1" u="sng" smtClean="0">
                <a:solidFill>
                  <a:srgbClr val="9FC5E8"/>
                </a:solidFill>
                <a:latin typeface="Arial" charset="0"/>
                <a:cs typeface="Arial" charset="0"/>
              </a:rPr>
              <a:t>abrigo</a:t>
            </a:r>
            <a:r>
              <a:rPr lang="en-US" sz="3000" smtClean="0">
                <a:solidFill>
                  <a:srgbClr val="9FC5E8"/>
                </a:solidFill>
                <a:latin typeface="Arial" charset="0"/>
                <a:cs typeface="Arial" charset="0"/>
              </a:rPr>
              <a:t> marrón, una </a:t>
            </a:r>
            <a:r>
              <a:rPr lang="en-US" sz="3000" b="1" u="sng" smtClean="0">
                <a:solidFill>
                  <a:srgbClr val="9FC5E8"/>
                </a:solidFill>
                <a:latin typeface="Arial" charset="0"/>
                <a:cs typeface="Arial" charset="0"/>
              </a:rPr>
              <a:t>camiseta</a:t>
            </a:r>
            <a:r>
              <a:rPr lang="en-US" sz="3000" smtClean="0">
                <a:solidFill>
                  <a:srgbClr val="9FC5E8"/>
                </a:solidFill>
                <a:latin typeface="Arial" charset="0"/>
                <a:cs typeface="Arial" charset="0"/>
              </a:rPr>
              <a:t> blanca, y unos </a:t>
            </a:r>
            <a:r>
              <a:rPr lang="en-US" sz="3000" b="1" u="sng" smtClean="0">
                <a:solidFill>
                  <a:srgbClr val="9FC5E8"/>
                </a:solidFill>
                <a:latin typeface="Arial" charset="0"/>
                <a:cs typeface="Arial" charset="0"/>
              </a:rPr>
              <a:t>pantalones de bluejeans cortos</a:t>
            </a:r>
            <a:r>
              <a:rPr lang="en-US" sz="3000" smtClean="0">
                <a:solidFill>
                  <a:srgbClr val="9FC5E8"/>
                </a:solidFill>
                <a:latin typeface="Arial" charset="0"/>
                <a:cs typeface="Arial" charset="0"/>
              </a:rPr>
              <a:t>.---------------------------&gt;</a:t>
            </a:r>
          </a:p>
        </p:txBody>
      </p:sp>
      <p:sp>
        <p:nvSpPr>
          <p:cNvPr id="15364" name="Shape 50"/>
          <p:cNvSpPr>
            <a:spLocks noChangeArrowheads="1"/>
          </p:cNvSpPr>
          <p:nvPr/>
        </p:nvSpPr>
        <p:spPr bwMode="auto">
          <a:xfrm>
            <a:off x="6924675" y="1087438"/>
            <a:ext cx="1743075" cy="278923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5" name="Shape 51"/>
          <p:cNvSpPr txBox="1">
            <a:spLocks noChangeArrowheads="1"/>
          </p:cNvSpPr>
          <p:nvPr/>
        </p:nvSpPr>
        <p:spPr bwMode="auto">
          <a:xfrm>
            <a:off x="3013075" y="4400550"/>
            <a:ext cx="5654675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sz="3000">
                <a:solidFill>
                  <a:srgbClr val="9FC5E8"/>
                </a:solidFill>
              </a:rPr>
              <a:t>&lt;---------- Ambrosio lleva un </a:t>
            </a:r>
            <a:r>
              <a:rPr lang="en-US" sz="3000" b="1" u="sng">
                <a:solidFill>
                  <a:srgbClr val="9FC5E8"/>
                </a:solidFill>
              </a:rPr>
              <a:t>traje</a:t>
            </a:r>
            <a:r>
              <a:rPr lang="en-US" sz="3000">
                <a:solidFill>
                  <a:srgbClr val="9FC5E8"/>
                </a:solidFill>
              </a:rPr>
              <a:t> blanco y negro, una </a:t>
            </a:r>
            <a:r>
              <a:rPr lang="en-US" sz="3000" b="1" u="sng">
                <a:solidFill>
                  <a:srgbClr val="9FC5E8"/>
                </a:solidFill>
              </a:rPr>
              <a:t>corbata</a:t>
            </a:r>
            <a:r>
              <a:rPr lang="en-US" sz="3000">
                <a:solidFill>
                  <a:srgbClr val="9FC5E8"/>
                </a:solidFill>
              </a:rPr>
              <a:t> a rayas, y unos </a:t>
            </a:r>
            <a:r>
              <a:rPr lang="en-US" sz="3000" b="1" u="sng">
                <a:solidFill>
                  <a:srgbClr val="9FC5E8"/>
                </a:solidFill>
              </a:rPr>
              <a:t>zapatos</a:t>
            </a:r>
            <a:r>
              <a:rPr lang="en-US" sz="3000">
                <a:solidFill>
                  <a:srgbClr val="9FC5E8"/>
                </a:solidFill>
              </a:rPr>
              <a:t> negros.</a:t>
            </a:r>
          </a:p>
        </p:txBody>
      </p:sp>
      <p:sp>
        <p:nvSpPr>
          <p:cNvPr id="15366" name="Shape 52"/>
          <p:cNvSpPr>
            <a:spLocks noChangeArrowheads="1"/>
          </p:cNvSpPr>
          <p:nvPr/>
        </p:nvSpPr>
        <p:spPr bwMode="auto">
          <a:xfrm>
            <a:off x="525463" y="3736975"/>
            <a:ext cx="1843087" cy="27559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hape 57"/>
          <p:cNvSpPr txBox="1">
            <a:spLocks noGrp="1"/>
          </p:cNvSpPr>
          <p:nvPr>
            <p:ph type="title"/>
          </p:nvPr>
        </p:nvSpPr>
        <p:spPr>
          <a:xfrm>
            <a:off x="457200" y="712788"/>
            <a:ext cx="8229600" cy="733425"/>
          </a:xfrm>
        </p:spPr>
        <p:txBody>
          <a:bodyPr>
            <a:spAutoFit/>
          </a:bodyPr>
          <a:lstStyle/>
          <a:p>
            <a:pPr indent="228600" algn="ctr" eaLnBrk="1" hangingPunct="1">
              <a:spcBef>
                <a:spcPct val="0"/>
              </a:spcBef>
              <a:buClr>
                <a:srgbClr val="000000"/>
              </a:buClr>
              <a:buSzTx/>
              <a:buFontTx/>
              <a:buNone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La Ropa De Verano</a:t>
            </a:r>
          </a:p>
        </p:txBody>
      </p:sp>
      <p:sp>
        <p:nvSpPr>
          <p:cNvPr id="17411" name="Shape 58"/>
          <p:cNvSpPr txBox="1">
            <a:spLocks noGrp="1"/>
          </p:cNvSpPr>
          <p:nvPr>
            <p:ph type="body" idx="1"/>
          </p:nvPr>
        </p:nvSpPr>
        <p:spPr>
          <a:xfrm>
            <a:off x="2941638" y="1446213"/>
            <a:ext cx="5341937" cy="2470150"/>
          </a:xfrm>
        </p:spPr>
        <p:txBody>
          <a:bodyPr>
            <a:spAutoFit/>
          </a:bodyPr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67000"/>
            </a:pPr>
            <a:r>
              <a:rPr lang="en-US" sz="3000" smtClean="0">
                <a:latin typeface="Arial" charset="0"/>
                <a:cs typeface="Arial" charset="0"/>
              </a:rPr>
              <a:t>&lt;-------- Angelina lleva una </a:t>
            </a:r>
            <a:r>
              <a:rPr lang="en-US" sz="3000" b="1" u="sng" smtClean="0">
                <a:latin typeface="Arial" charset="0"/>
                <a:cs typeface="Arial" charset="0"/>
              </a:rPr>
              <a:t>bufanda</a:t>
            </a:r>
            <a:r>
              <a:rPr lang="en-US" sz="3000" smtClean="0">
                <a:latin typeface="Arial" charset="0"/>
                <a:cs typeface="Arial" charset="0"/>
              </a:rPr>
              <a:t> verde, una                                                                  </a:t>
            </a:r>
            <a:r>
              <a:rPr lang="en-US" sz="3000" b="1" u="sng" smtClean="0">
                <a:latin typeface="Arial" charset="0"/>
                <a:cs typeface="Arial" charset="0"/>
              </a:rPr>
              <a:t>camiseta</a:t>
            </a:r>
            <a:r>
              <a:rPr lang="en-US" sz="3000" smtClean="0">
                <a:latin typeface="Arial" charset="0"/>
                <a:cs typeface="Arial" charset="0"/>
              </a:rPr>
              <a:t> blanca, unos  </a:t>
            </a:r>
            <a:r>
              <a:rPr lang="en-US" sz="3000" b="1" u="sng" smtClean="0">
                <a:latin typeface="Arial" charset="0"/>
                <a:cs typeface="Arial" charset="0"/>
              </a:rPr>
              <a:t>blue jeans</a:t>
            </a:r>
            <a:r>
              <a:rPr lang="en-US" sz="3000" smtClean="0">
                <a:latin typeface="Arial" charset="0"/>
                <a:cs typeface="Arial" charset="0"/>
              </a:rPr>
              <a:t>, y una </a:t>
            </a:r>
            <a:r>
              <a:rPr lang="en-US" sz="3000" b="1" u="sng" smtClean="0">
                <a:latin typeface="Arial" charset="0"/>
                <a:cs typeface="Arial" charset="0"/>
              </a:rPr>
              <a:t>zapatos</a:t>
            </a:r>
            <a:r>
              <a:rPr lang="en-US" sz="3000" smtClean="0">
                <a:latin typeface="Arial" charset="0"/>
                <a:cs typeface="Arial" charset="0"/>
              </a:rPr>
              <a:t> casuales.</a:t>
            </a:r>
          </a:p>
        </p:txBody>
      </p:sp>
      <p:sp>
        <p:nvSpPr>
          <p:cNvPr id="17412" name="Shape 59"/>
          <p:cNvSpPr>
            <a:spLocks noChangeArrowheads="1"/>
          </p:cNvSpPr>
          <p:nvPr/>
        </p:nvSpPr>
        <p:spPr bwMode="auto">
          <a:xfrm>
            <a:off x="415925" y="1406525"/>
            <a:ext cx="1639888" cy="2366963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3" name="Shape 60"/>
          <p:cNvSpPr>
            <a:spLocks noChangeArrowheads="1"/>
          </p:cNvSpPr>
          <p:nvPr/>
        </p:nvSpPr>
        <p:spPr bwMode="auto">
          <a:xfrm>
            <a:off x="6804025" y="3773488"/>
            <a:ext cx="1479550" cy="246538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4" name="Shape 61"/>
          <p:cNvSpPr txBox="1">
            <a:spLocks noChangeArrowheads="1"/>
          </p:cNvSpPr>
          <p:nvPr/>
        </p:nvSpPr>
        <p:spPr bwMode="auto">
          <a:xfrm>
            <a:off x="3492500" y="4400550"/>
            <a:ext cx="2171700" cy="99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endParaRPr lang="en-US"/>
          </a:p>
        </p:txBody>
      </p:sp>
      <p:sp>
        <p:nvSpPr>
          <p:cNvPr id="17415" name="Shape 62"/>
          <p:cNvSpPr txBox="1">
            <a:spLocks noChangeArrowheads="1"/>
          </p:cNvSpPr>
          <p:nvPr/>
        </p:nvSpPr>
        <p:spPr bwMode="auto">
          <a:xfrm>
            <a:off x="527050" y="4141788"/>
            <a:ext cx="6122988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sz="3000"/>
              <a:t> Fabrisio lleva una </a:t>
            </a:r>
            <a:r>
              <a:rPr lang="en-US" sz="3000" b="1" u="sng"/>
              <a:t>camiseta</a:t>
            </a:r>
            <a:r>
              <a:rPr lang="en-US" sz="3000"/>
              <a:t> blanca, los </a:t>
            </a:r>
            <a:r>
              <a:rPr lang="en-US" sz="3000" b="1" u="sng"/>
              <a:t>pantalones</a:t>
            </a:r>
            <a:r>
              <a:rPr lang="en-US" sz="3000"/>
              <a:t> cortos a cuadros color blanco y azul, y </a:t>
            </a:r>
            <a:r>
              <a:rPr lang="en-US" sz="3000" b="1" u="sng"/>
              <a:t>zapatos</a:t>
            </a:r>
            <a:r>
              <a:rPr lang="en-US" sz="3000"/>
              <a:t> grises y blancos.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Default Desig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146</Words>
  <PresentationFormat>On-screen Show (4:3)</PresentationFormat>
  <Paragraphs>14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Default Design</vt:lpstr>
      <vt:lpstr>Slide 1</vt:lpstr>
      <vt:lpstr>La Moda De Otoño</vt:lpstr>
      <vt:lpstr>La Ropa De Invierno</vt:lpstr>
      <vt:lpstr>La Moda De Primavera</vt:lpstr>
      <vt:lpstr>La Ropa De Verano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litchfordkas</cp:lastModifiedBy>
  <cp:revision>3</cp:revision>
  <dcterms:modified xsi:type="dcterms:W3CDTF">2013-01-04T18:11:15Z</dcterms:modified>
</cp:coreProperties>
</file>